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493236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437" y="-72"/>
      </p:cViewPr>
      <p:guideLst>
        <p:guide orient="horz" pos="15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32230"/>
            <a:ext cx="7772400" cy="105726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795005"/>
            <a:ext cx="6400800" cy="12604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260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84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197524"/>
            <a:ext cx="2057400" cy="4208494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97524"/>
            <a:ext cx="6019800" cy="420849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597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9923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169501"/>
            <a:ext cx="7772400" cy="97962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090546"/>
            <a:ext cx="7772400" cy="107895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567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150886"/>
            <a:ext cx="4038600" cy="3255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50886"/>
            <a:ext cx="4038600" cy="32551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0142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04073"/>
            <a:ext cx="4040188" cy="4601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564198"/>
            <a:ext cx="4040188" cy="2841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8" y="1104073"/>
            <a:ext cx="4041775" cy="46012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8" y="1564198"/>
            <a:ext cx="4041775" cy="28418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9407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849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957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3" y="196380"/>
            <a:ext cx="3008313" cy="83576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196382"/>
            <a:ext cx="5111750" cy="4209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3" y="1032145"/>
            <a:ext cx="3008313" cy="33738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8320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452655"/>
            <a:ext cx="5486400" cy="4076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440715"/>
            <a:ext cx="5486400" cy="2959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3860260"/>
            <a:ext cx="5486400" cy="5788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240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197524"/>
            <a:ext cx="8229600" cy="8220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150886"/>
            <a:ext cx="8229600" cy="325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4571570"/>
            <a:ext cx="2133600" cy="26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BE7D0-5FE5-4969-ABF4-22F7EFE43FA1}" type="datetimeFigureOut">
              <a:rPr lang="sk-SK" smtClean="0"/>
              <a:t>25.3.2019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4571570"/>
            <a:ext cx="2895600" cy="26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4571570"/>
            <a:ext cx="2133600" cy="26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6A32-018C-4C4A-A851-1F6BE26A558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203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3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306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Julia\Desktop\pr_2019_vizu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90525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757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65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213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2" y="-6974"/>
            <a:ext cx="9159782" cy="493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62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" y="-252"/>
            <a:ext cx="9141933" cy="499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71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616"/>
            <a:ext cx="9180512" cy="495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21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6"/>
            <a:ext cx="9144000" cy="495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940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69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98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094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4946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43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4001" cy="493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90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79"/>
            <a:ext cx="9144000" cy="4939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667929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Vlastná</PresentationFormat>
  <Paragraphs>0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Julia</dc:creator>
  <cp:lastModifiedBy>Julia</cp:lastModifiedBy>
  <cp:revision>3</cp:revision>
  <dcterms:created xsi:type="dcterms:W3CDTF">2019-03-25T07:08:15Z</dcterms:created>
  <dcterms:modified xsi:type="dcterms:W3CDTF">2019-03-25T07:34:46Z</dcterms:modified>
</cp:coreProperties>
</file>